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5" r:id="rId9"/>
    <p:sldId id="266" r:id="rId10"/>
    <p:sldId id="267" r:id="rId11"/>
    <p:sldId id="262" r:id="rId12"/>
    <p:sldId id="270" r:id="rId13"/>
    <p:sldId id="269" r:id="rId14"/>
    <p:sldId id="268" r:id="rId15"/>
    <p:sldId id="264" r:id="rId16"/>
    <p:sldId id="263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8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28A77-19BF-4273-9663-DFAF78CC2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13.03.2015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98451-3F99-4061-9B2D-FE26261FDC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98451-3F99-4061-9B2D-FE26261FDC0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13.03.2015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</a:t>
            </a:r>
            <a:r>
              <a:rPr lang="ro-RO" dirty="0" smtClean="0"/>
              <a:t>ul</a:t>
            </a:r>
            <a:r>
              <a:rPr lang="en-US" dirty="0" smtClean="0"/>
              <a:t> evaluator ARACIS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Sesiune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formare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evaluatori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studenti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Universitatea</a:t>
            </a:r>
            <a:r>
              <a:rPr lang="en-US" b="1" dirty="0" smtClean="0">
                <a:solidFill>
                  <a:schemeClr val="tx2"/>
                </a:solidFill>
              </a:rPr>
              <a:t> “</a:t>
            </a:r>
            <a:r>
              <a:rPr lang="en-US" b="1" dirty="0" err="1" smtClean="0">
                <a:solidFill>
                  <a:schemeClr val="tx2"/>
                </a:solidFill>
              </a:rPr>
              <a:t>Vasile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Alecsandri</a:t>
            </a:r>
            <a:r>
              <a:rPr lang="en-US" b="1" dirty="0" smtClean="0">
                <a:solidFill>
                  <a:schemeClr val="tx2"/>
                </a:solidFill>
              </a:rPr>
              <a:t>” din Bacau, 13-17 </a:t>
            </a:r>
            <a:r>
              <a:rPr lang="en-US" b="1" dirty="0" err="1" smtClean="0">
                <a:solidFill>
                  <a:schemeClr val="tx2"/>
                </a:solidFill>
              </a:rPr>
              <a:t>martie</a:t>
            </a:r>
            <a:r>
              <a:rPr lang="en-US" b="1" dirty="0" smtClean="0">
                <a:solidFill>
                  <a:schemeClr val="tx2"/>
                </a:solidFill>
              </a:rPr>
              <a:t> 2015</a:t>
            </a:r>
          </a:p>
          <a:p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15240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in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295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dirty="0" smtClean="0"/>
              <a:t>                   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cu </a:t>
            </a:r>
            <a:r>
              <a:rPr lang="en-US" dirty="0" err="1" smtClean="0"/>
              <a:t>angajatorii</a:t>
            </a:r>
            <a:endParaRPr lang="ro-RO" dirty="0" smtClean="0"/>
          </a:p>
          <a:p>
            <a:r>
              <a:rPr lang="en-US" dirty="0" err="1" smtClean="0"/>
              <a:t>Prezentarea</a:t>
            </a:r>
            <a:r>
              <a:rPr lang="en-US" dirty="0" smtClean="0"/>
              <a:t> </a:t>
            </a:r>
            <a:r>
              <a:rPr lang="en-US" dirty="0" err="1" smtClean="0"/>
              <a:t>acestora</a:t>
            </a:r>
            <a:endParaRPr lang="ro-RO" dirty="0" smtClean="0"/>
          </a:p>
          <a:p>
            <a:r>
              <a:rPr lang="en-US" dirty="0" err="1" smtClean="0"/>
              <a:t>Dac</a:t>
            </a:r>
            <a:r>
              <a:rPr lang="ro-RO" dirty="0" smtClean="0"/>
              <a:t>ă</a:t>
            </a:r>
            <a:r>
              <a:rPr lang="en-US" dirty="0" smtClean="0"/>
              <a:t> au </a:t>
            </a:r>
            <a:r>
              <a:rPr lang="en-US" dirty="0" err="1" smtClean="0"/>
              <a:t>angaja</a:t>
            </a:r>
            <a:r>
              <a:rPr lang="ro-RO" dirty="0" smtClean="0"/>
              <a:t>ț</a:t>
            </a:r>
            <a:r>
              <a:rPr lang="en-US" dirty="0" err="1" smtClean="0"/>
              <a:t>i</a:t>
            </a:r>
            <a:r>
              <a:rPr lang="en-US" dirty="0" smtClean="0"/>
              <a:t> din r</a:t>
            </a:r>
            <a:r>
              <a:rPr lang="ro-RO" dirty="0" smtClean="0"/>
              <a:t>â</a:t>
            </a:r>
            <a:r>
              <a:rPr lang="en-US" dirty="0" err="1" smtClean="0"/>
              <a:t>ndurile</a:t>
            </a:r>
            <a:r>
              <a:rPr lang="en-US" dirty="0" smtClean="0"/>
              <a:t> </a:t>
            </a:r>
            <a:r>
              <a:rPr lang="en-US" dirty="0" err="1" smtClean="0"/>
              <a:t>absolven</a:t>
            </a:r>
            <a:r>
              <a:rPr lang="ro-RO" dirty="0" smtClean="0"/>
              <a:t>ț</a:t>
            </a:r>
            <a:r>
              <a:rPr lang="en-US" dirty="0" err="1" smtClean="0"/>
              <a:t>ilor</a:t>
            </a:r>
            <a:r>
              <a:rPr lang="en-US" dirty="0" smtClean="0"/>
              <a:t> </a:t>
            </a:r>
            <a:r>
              <a:rPr lang="en-US" dirty="0" err="1" smtClean="0"/>
              <a:t>Institu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r>
              <a:rPr lang="en-US" dirty="0" smtClean="0"/>
              <a:t> de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smtClean="0"/>
              <a:t>ăță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Superioare</a:t>
            </a:r>
            <a:endParaRPr lang="en-US" dirty="0" smtClean="0"/>
          </a:p>
          <a:p>
            <a:r>
              <a:rPr lang="en-US" dirty="0" err="1" smtClean="0"/>
              <a:t>Dac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mul</a:t>
            </a:r>
            <a:r>
              <a:rPr lang="ro-RO" dirty="0" smtClean="0"/>
              <a:t>ț</a:t>
            </a:r>
            <a:r>
              <a:rPr lang="en-US" dirty="0" err="1" smtClean="0"/>
              <a:t>umi</a:t>
            </a:r>
            <a:r>
              <a:rPr lang="ro-RO" dirty="0" smtClean="0"/>
              <a:t>ț</a:t>
            </a:r>
            <a:r>
              <a:rPr lang="en-US" dirty="0" err="1" smtClean="0"/>
              <a:t>i</a:t>
            </a:r>
            <a:r>
              <a:rPr lang="en-US" dirty="0" smtClean="0"/>
              <a:t> de </a:t>
            </a:r>
            <a:r>
              <a:rPr lang="en-US" dirty="0" err="1" smtClean="0"/>
              <a:t>absolven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Universit</a:t>
            </a:r>
            <a:r>
              <a:rPr lang="ro-RO" dirty="0" smtClean="0"/>
              <a:t>ăț</a:t>
            </a:r>
            <a:r>
              <a:rPr lang="en-US" dirty="0" smtClean="0"/>
              <a:t>ii, de </a:t>
            </a:r>
            <a:r>
              <a:rPr lang="en-US" dirty="0" err="1" smtClean="0"/>
              <a:t>cuno</a:t>
            </a:r>
            <a:r>
              <a:rPr lang="ro-RO" dirty="0" smtClean="0"/>
              <a:t>ș</a:t>
            </a:r>
            <a:r>
              <a:rPr lang="en-US" dirty="0" smtClean="0"/>
              <a:t>tin</a:t>
            </a:r>
            <a:r>
              <a:rPr lang="ro-RO" dirty="0" smtClean="0"/>
              <a:t>ț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acestora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en-US" dirty="0" err="1" smtClean="0"/>
              <a:t>Raportul</a:t>
            </a: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err="1" smtClean="0"/>
              <a:t>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o-RO" dirty="0" smtClean="0"/>
          </a:p>
          <a:p>
            <a:endParaRPr lang="ro-RO" dirty="0" smtClean="0"/>
          </a:p>
          <a:p>
            <a:pPr algn="just"/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realizat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indicatorilor</a:t>
            </a:r>
            <a:r>
              <a:rPr lang="en-US" dirty="0" smtClean="0"/>
              <a:t> de </a:t>
            </a:r>
            <a:r>
              <a:rPr lang="en-US" dirty="0" err="1" smtClean="0"/>
              <a:t>performan</a:t>
            </a:r>
            <a:r>
              <a:rPr lang="ro-RO" dirty="0" smtClean="0"/>
              <a:t>ță</a:t>
            </a:r>
            <a:r>
              <a:rPr lang="en-US" dirty="0" smtClean="0"/>
              <a:t> </a:t>
            </a:r>
            <a:r>
              <a:rPr lang="en-US" dirty="0" err="1" smtClean="0"/>
              <a:t>pu</a:t>
            </a:r>
            <a:r>
              <a:rPr lang="ro-RO" dirty="0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la </a:t>
            </a:r>
            <a:r>
              <a:rPr lang="en-US" dirty="0" err="1" smtClean="0"/>
              <a:t>dispozi</a:t>
            </a:r>
            <a:r>
              <a:rPr lang="ro-RO" dirty="0" smtClean="0"/>
              <a:t>ț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“</a:t>
            </a:r>
            <a:r>
              <a:rPr lang="en-US" dirty="0" err="1" smtClean="0"/>
              <a:t>Metodologia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ro-RO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Agen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r>
              <a:rPr lang="en-US" dirty="0" smtClean="0"/>
              <a:t> Rom</a:t>
            </a:r>
            <a:r>
              <a:rPr lang="ro-RO" dirty="0" smtClean="0"/>
              <a:t>â</a:t>
            </a:r>
            <a:r>
              <a:rPr lang="en-US" dirty="0" smtClean="0"/>
              <a:t>ne de </a:t>
            </a:r>
            <a:r>
              <a:rPr lang="en-US" dirty="0" err="1" smtClean="0"/>
              <a:t>Asigurare</a:t>
            </a:r>
            <a:r>
              <a:rPr lang="en-US" dirty="0" smtClean="0"/>
              <a:t> a </a:t>
            </a:r>
            <a:r>
              <a:rPr lang="en-US" dirty="0" err="1" smtClean="0"/>
              <a:t>Calit</a:t>
            </a:r>
            <a:r>
              <a:rPr lang="ro-RO" dirty="0" smtClean="0"/>
              <a:t>ăț</a:t>
            </a:r>
            <a:r>
              <a:rPr lang="en-US" dirty="0" smtClean="0"/>
              <a:t>ii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smtClean="0"/>
              <a:t>ăță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ntul</a:t>
            </a:r>
            <a:r>
              <a:rPr lang="en-US" dirty="0" smtClean="0"/>
              <a:t> Superior”</a:t>
            </a:r>
          </a:p>
          <a:p>
            <a:pPr algn="just"/>
            <a:r>
              <a:rPr lang="en-US" dirty="0" err="1" smtClean="0"/>
              <a:t>Capacitatea</a:t>
            </a:r>
            <a:r>
              <a:rPr lang="en-US" dirty="0" smtClean="0"/>
              <a:t> </a:t>
            </a:r>
            <a:r>
              <a:rPr lang="en-US" dirty="0" err="1" smtClean="0"/>
              <a:t>insti</a:t>
            </a:r>
            <a:r>
              <a:rPr lang="ro-RO" dirty="0" smtClean="0"/>
              <a:t>t</a:t>
            </a:r>
            <a:r>
              <a:rPr lang="en-US" dirty="0" smtClean="0"/>
              <a:t>u</a:t>
            </a:r>
            <a:r>
              <a:rPr lang="ro-RO" dirty="0" smtClean="0"/>
              <a:t>ț</a:t>
            </a:r>
            <a:r>
              <a:rPr lang="en-US" dirty="0" err="1" smtClean="0"/>
              <a:t>ional</a:t>
            </a:r>
            <a:r>
              <a:rPr lang="ro-RO" dirty="0" smtClean="0"/>
              <a:t>ă</a:t>
            </a:r>
            <a:endParaRPr lang="en-US" dirty="0" smtClean="0"/>
          </a:p>
          <a:p>
            <a:pPr algn="just"/>
            <a:r>
              <a:rPr lang="en-US" dirty="0" err="1" smtClean="0"/>
              <a:t>Conducere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administrare</a:t>
            </a:r>
            <a:endParaRPr lang="en-US" dirty="0" smtClean="0"/>
          </a:p>
          <a:p>
            <a:pPr algn="just"/>
            <a:r>
              <a:rPr lang="en-US" dirty="0" err="1" smtClean="0"/>
              <a:t>Baza</a:t>
            </a:r>
            <a:r>
              <a:rPr lang="en-US" dirty="0" smtClean="0"/>
              <a:t> material</a:t>
            </a:r>
            <a:r>
              <a:rPr lang="ro-RO" dirty="0" smtClean="0"/>
              <a:t>ă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Eficacitate</a:t>
            </a:r>
            <a:r>
              <a:rPr lang="en-US" dirty="0" smtClean="0"/>
              <a:t> </a:t>
            </a:r>
            <a:r>
              <a:rPr lang="en-US" dirty="0" err="1" smtClean="0"/>
              <a:t>educa</a:t>
            </a:r>
            <a:r>
              <a:rPr lang="ro-RO" dirty="0" smtClean="0"/>
              <a:t>ț</a:t>
            </a:r>
            <a:r>
              <a:rPr lang="en-US" dirty="0" err="1" smtClean="0"/>
              <a:t>ional</a:t>
            </a:r>
            <a:r>
              <a:rPr lang="ro-RO" dirty="0" smtClean="0"/>
              <a:t>ă</a:t>
            </a:r>
            <a:endParaRPr lang="en-US" dirty="0" smtClean="0"/>
          </a:p>
          <a:p>
            <a:r>
              <a:rPr lang="en-US" dirty="0" err="1" smtClean="0"/>
              <a:t>Rezultatele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smtClean="0"/>
              <a:t>ăță</a:t>
            </a:r>
            <a:r>
              <a:rPr lang="en-US" dirty="0" err="1" smtClean="0"/>
              <a:t>rii</a:t>
            </a:r>
            <a:endParaRPr lang="en-US" dirty="0" smtClean="0"/>
          </a:p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calit</a:t>
            </a:r>
            <a:r>
              <a:rPr lang="ro-RO" dirty="0" smtClean="0"/>
              <a:t>ăț</a:t>
            </a:r>
            <a:r>
              <a:rPr lang="en-US" dirty="0" smtClean="0"/>
              <a:t>ii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realizat</a:t>
            </a:r>
            <a:r>
              <a:rPr lang="ro-RO" dirty="0" smtClean="0"/>
              <a:t>ă</a:t>
            </a:r>
            <a:r>
              <a:rPr lang="en-US" dirty="0" smtClean="0"/>
              <a:t> o </a:t>
            </a:r>
            <a:r>
              <a:rPr lang="en-US" dirty="0" err="1" smtClean="0"/>
              <a:t>analiz</a:t>
            </a:r>
            <a:r>
              <a:rPr lang="ro-RO" dirty="0" smtClean="0"/>
              <a:t>ă</a:t>
            </a:r>
            <a:r>
              <a:rPr lang="en-US" dirty="0" smtClean="0"/>
              <a:t> SWOT a </a:t>
            </a:r>
            <a:r>
              <a:rPr lang="en-US" dirty="0" err="1" smtClean="0"/>
              <a:t>institu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r>
              <a:rPr lang="en-US" dirty="0" smtClean="0"/>
              <a:t> </a:t>
            </a:r>
            <a:r>
              <a:rPr lang="en-US" dirty="0" err="1" smtClean="0"/>
              <a:t>superioare</a:t>
            </a:r>
            <a:r>
              <a:rPr lang="en-US" dirty="0" smtClean="0"/>
              <a:t> de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smtClean="0"/>
              <a:t>ăță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nt</a:t>
            </a:r>
            <a:endParaRPr lang="en-US" dirty="0" smtClean="0"/>
          </a:p>
          <a:p>
            <a:pPr algn="just"/>
            <a:r>
              <a:rPr lang="en-US" dirty="0" err="1" smtClean="0"/>
              <a:t>Existen</a:t>
            </a:r>
            <a:r>
              <a:rPr lang="ro-RO" dirty="0" smtClean="0"/>
              <a:t>ț</a:t>
            </a:r>
            <a:r>
              <a:rPr lang="en-US" dirty="0" smtClean="0"/>
              <a:t>a </a:t>
            </a:r>
            <a:r>
              <a:rPr lang="en-US" dirty="0" err="1" smtClean="0"/>
              <a:t>principiului</a:t>
            </a:r>
            <a:r>
              <a:rPr lang="en-US" dirty="0" smtClean="0"/>
              <a:t> “</a:t>
            </a:r>
            <a:r>
              <a:rPr lang="en-US" dirty="0" err="1" smtClean="0"/>
              <a:t>Educa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r>
              <a:rPr lang="en-US" dirty="0" smtClean="0"/>
              <a:t> </a:t>
            </a:r>
            <a:r>
              <a:rPr lang="en-US" dirty="0" err="1" smtClean="0"/>
              <a:t>centrate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student”</a:t>
            </a:r>
          </a:p>
          <a:p>
            <a:pPr algn="just"/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aduse</a:t>
            </a:r>
            <a:r>
              <a:rPr lang="en-US" dirty="0" smtClean="0"/>
              <a:t> </a:t>
            </a:r>
            <a:r>
              <a:rPr lang="en-US" dirty="0" err="1" smtClean="0"/>
              <a:t>argumente</a:t>
            </a:r>
            <a:r>
              <a:rPr lang="en-US" dirty="0" smtClean="0"/>
              <a:t> </a:t>
            </a:r>
            <a:r>
              <a:rPr lang="en-US" dirty="0" err="1" smtClean="0"/>
              <a:t>temeinice</a:t>
            </a:r>
            <a:r>
              <a:rPr lang="ro-RO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includerea</a:t>
            </a:r>
            <a:r>
              <a:rPr lang="en-US" dirty="0" smtClean="0"/>
              <a:t> </a:t>
            </a:r>
            <a:r>
              <a:rPr lang="en-US" dirty="0" err="1" smtClean="0"/>
              <a:t>anexelor</a:t>
            </a:r>
            <a:r>
              <a:rPr lang="ro-RO" dirty="0" smtClean="0"/>
              <a:t> î</a:t>
            </a:r>
            <a:r>
              <a:rPr lang="en-US" dirty="0" smtClean="0"/>
              <a:t>n </a:t>
            </a:r>
            <a:r>
              <a:rPr lang="en-US" dirty="0" err="1" smtClean="0"/>
              <a:t>raport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Anexele</a:t>
            </a:r>
            <a:r>
              <a:rPr lang="en-US" dirty="0" smtClean="0"/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semnate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tampilate</a:t>
            </a:r>
            <a:r>
              <a:rPr lang="en-US" dirty="0" smtClean="0"/>
              <a:t> de </a:t>
            </a:r>
            <a:r>
              <a:rPr lang="en-US" dirty="0" err="1" smtClean="0"/>
              <a:t>conducerea</a:t>
            </a:r>
            <a:r>
              <a:rPr lang="en-US" dirty="0" smtClean="0"/>
              <a:t> </a:t>
            </a:r>
            <a:r>
              <a:rPr lang="en-US" dirty="0" err="1" smtClean="0"/>
              <a:t>Universit</a:t>
            </a:r>
            <a:r>
              <a:rPr lang="ro-RO" dirty="0" smtClean="0"/>
              <a:t>ăț</a:t>
            </a:r>
            <a:r>
              <a:rPr lang="en-US" dirty="0" smtClean="0"/>
              <a:t>ii </a:t>
            </a:r>
            <a:r>
              <a:rPr lang="en-US" dirty="0" err="1" smtClean="0"/>
              <a:t>sau</a:t>
            </a:r>
            <a:r>
              <a:rPr lang="en-US" dirty="0" smtClean="0"/>
              <a:t> a </a:t>
            </a:r>
            <a:r>
              <a:rPr lang="en-US" dirty="0" err="1" smtClean="0"/>
              <a:t>Institutului</a:t>
            </a:r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Rezultatele</a:t>
            </a:r>
            <a:r>
              <a:rPr lang="en-US" dirty="0" smtClean="0"/>
              <a:t> </a:t>
            </a:r>
            <a:r>
              <a:rPr lang="en-US" dirty="0" err="1" smtClean="0"/>
              <a:t>chestionarelor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Consultarea</a:t>
            </a:r>
            <a:r>
              <a:rPr lang="en-US" dirty="0" smtClean="0"/>
              <a:t> site-</a:t>
            </a:r>
            <a:r>
              <a:rPr lang="en-US" dirty="0" err="1" smtClean="0"/>
              <a:t>ului</a:t>
            </a:r>
            <a:r>
              <a:rPr lang="en-US" dirty="0" smtClean="0"/>
              <a:t> </a:t>
            </a:r>
            <a:r>
              <a:rPr lang="en-US" dirty="0" err="1" smtClean="0"/>
              <a:t>Universit</a:t>
            </a:r>
            <a:r>
              <a:rPr lang="ro-RO" dirty="0" smtClean="0"/>
              <a:t>ăț</a:t>
            </a:r>
            <a:r>
              <a:rPr lang="en-US" dirty="0" smtClean="0"/>
              <a:t>ii</a:t>
            </a:r>
          </a:p>
          <a:p>
            <a:pPr algn="just"/>
            <a:r>
              <a:rPr lang="en-US" dirty="0" err="1" smtClean="0"/>
              <a:t>Interviuri</a:t>
            </a:r>
            <a:r>
              <a:rPr lang="en-US" dirty="0" smtClean="0"/>
              <a:t> cu: </a:t>
            </a:r>
            <a:r>
              <a:rPr lang="en-US" dirty="0" err="1" smtClean="0"/>
              <a:t>decanii</a:t>
            </a:r>
            <a:r>
              <a:rPr lang="en-US" dirty="0" smtClean="0"/>
              <a:t>, </a:t>
            </a:r>
            <a:r>
              <a:rPr lang="en-US" dirty="0" err="1" smtClean="0"/>
              <a:t>rectorul</a:t>
            </a:r>
            <a:r>
              <a:rPr lang="en-US" dirty="0" smtClean="0"/>
              <a:t>, pr</a:t>
            </a:r>
            <a:r>
              <a:rPr lang="ro-RO" dirty="0" smtClean="0"/>
              <a:t>eș</a:t>
            </a:r>
            <a:r>
              <a:rPr lang="en-US" dirty="0" err="1" smtClean="0"/>
              <a:t>edintele</a:t>
            </a:r>
            <a:r>
              <a:rPr lang="en-US" dirty="0" smtClean="0"/>
              <a:t> </a:t>
            </a:r>
            <a:r>
              <a:rPr lang="en-US" dirty="0" err="1" smtClean="0"/>
              <a:t>Senatului</a:t>
            </a:r>
            <a:r>
              <a:rPr lang="en-US" dirty="0" smtClean="0"/>
              <a:t>,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consilieri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senatori</a:t>
            </a:r>
            <a:endParaRPr lang="en-US" dirty="0" smtClean="0"/>
          </a:p>
          <a:p>
            <a:pPr algn="just">
              <a:buFontTx/>
              <a:buChar char="-"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Acordarea</a:t>
            </a:r>
            <a:r>
              <a:rPr lang="en-US" dirty="0" smtClean="0"/>
              <a:t> de </a:t>
            </a:r>
            <a:r>
              <a:rPr lang="en-US" dirty="0" err="1" smtClean="0"/>
              <a:t>concluzii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recomand</a:t>
            </a:r>
            <a:r>
              <a:rPr lang="ro-RO" dirty="0" smtClean="0"/>
              <a:t>ă</a:t>
            </a:r>
            <a:r>
              <a:rPr lang="en-US" dirty="0" err="1" smtClean="0"/>
              <a:t>ri</a:t>
            </a:r>
            <a:endParaRPr lang="en-US" dirty="0" smtClean="0"/>
          </a:p>
          <a:p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finalizat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cel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2 s</a:t>
            </a:r>
            <a:r>
              <a:rPr lang="ro-RO" dirty="0" smtClean="0"/>
              <a:t>ă</a:t>
            </a:r>
            <a:r>
              <a:rPr lang="en-US" dirty="0" smtClean="0"/>
              <a:t>pt</a:t>
            </a:r>
            <a:r>
              <a:rPr lang="ro-RO" dirty="0" smtClean="0"/>
              <a:t>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ni</a:t>
            </a:r>
            <a:r>
              <a:rPr lang="en-US" dirty="0" smtClean="0"/>
              <a:t> de la </a:t>
            </a:r>
            <a:r>
              <a:rPr lang="en-US" dirty="0" err="1" smtClean="0"/>
              <a:t>terminarea</a:t>
            </a:r>
            <a:r>
              <a:rPr lang="en-US" dirty="0" smtClean="0"/>
              <a:t> </a:t>
            </a:r>
            <a:r>
              <a:rPr lang="en-US" dirty="0" err="1" smtClean="0"/>
              <a:t>vizitei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ro-RO" dirty="0" smtClean="0"/>
              <a:t>ă</a:t>
            </a:r>
            <a:r>
              <a:rPr lang="en-US" dirty="0" smtClean="0"/>
              <a:t> nu co</a:t>
            </a:r>
            <a:r>
              <a:rPr lang="ro-RO" dirty="0" smtClean="0"/>
              <a:t>nț</a:t>
            </a:r>
            <a:r>
              <a:rPr lang="en-US" dirty="0" smtClean="0"/>
              <a:t>in</a:t>
            </a:r>
            <a:r>
              <a:rPr lang="ro-RO" dirty="0" smtClean="0"/>
              <a:t>ă</a:t>
            </a:r>
            <a:r>
              <a:rPr lang="en-US" dirty="0" smtClean="0"/>
              <a:t> date </a:t>
            </a:r>
            <a:r>
              <a:rPr lang="en-US" dirty="0" err="1" smtClean="0"/>
              <a:t>eronate</a:t>
            </a:r>
            <a:endParaRPr lang="en-US" dirty="0" smtClean="0"/>
          </a:p>
          <a:p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semnat</a:t>
            </a:r>
            <a:r>
              <a:rPr lang="en-US" dirty="0" smtClean="0"/>
              <a:t> de </a:t>
            </a:r>
            <a:r>
              <a:rPr lang="en-US" dirty="0" err="1" smtClean="0"/>
              <a:t>fiecare</a:t>
            </a:r>
            <a:r>
              <a:rPr lang="en-US" dirty="0" smtClean="0"/>
              <a:t> student evaluator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fiecare</a:t>
            </a:r>
            <a:r>
              <a:rPr lang="en-US" dirty="0" smtClean="0"/>
              <a:t> </a:t>
            </a:r>
            <a:r>
              <a:rPr lang="en-US" dirty="0" err="1" smtClean="0"/>
              <a:t>pagin</a:t>
            </a:r>
            <a:r>
              <a:rPr lang="ro-RO" dirty="0" smtClean="0"/>
              <a:t>ă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Trebuie</a:t>
            </a:r>
            <a:r>
              <a:rPr lang="en-US" dirty="0" smtClean="0"/>
              <a:t> s</a:t>
            </a:r>
            <a:r>
              <a:rPr lang="ro-RO" dirty="0" smtClean="0"/>
              <a:t>ă</a:t>
            </a:r>
            <a:r>
              <a:rPr lang="en-US" dirty="0" smtClean="0"/>
              <a:t> pun</a:t>
            </a:r>
            <a:r>
              <a:rPr lang="ro-RO" dirty="0" smtClean="0"/>
              <a:t>ă</a:t>
            </a:r>
            <a:r>
              <a:rPr lang="en-US" dirty="0" smtClean="0"/>
              <a:t> la </a:t>
            </a:r>
            <a:r>
              <a:rPr lang="en-US" dirty="0" err="1" smtClean="0"/>
              <a:t>dispozi</a:t>
            </a:r>
            <a:r>
              <a:rPr lang="ro-RO" dirty="0" smtClean="0"/>
              <a:t>ț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documentele</a:t>
            </a:r>
            <a:r>
              <a:rPr lang="en-US" dirty="0" smtClean="0"/>
              <a:t> </a:t>
            </a:r>
            <a:r>
              <a:rPr lang="en-US" dirty="0" err="1" smtClean="0"/>
              <a:t>necesare</a:t>
            </a:r>
            <a:endParaRPr lang="en-US" dirty="0" smtClean="0"/>
          </a:p>
          <a:p>
            <a:pPr algn="just"/>
            <a:r>
              <a:rPr lang="en-US" dirty="0" smtClean="0"/>
              <a:t>S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convoace</a:t>
            </a: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smtClean="0"/>
              <a:t>ii, </a:t>
            </a:r>
            <a:r>
              <a:rPr lang="en-US" dirty="0" err="1" smtClean="0"/>
              <a:t>absolven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angajatorii</a:t>
            </a:r>
            <a:r>
              <a:rPr lang="en-US" dirty="0" smtClean="0"/>
              <a:t> la </a:t>
            </a:r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cu </a:t>
            </a:r>
            <a:r>
              <a:rPr lang="en-US" dirty="0" err="1" smtClean="0"/>
              <a:t>membrii</a:t>
            </a:r>
            <a:r>
              <a:rPr lang="en-US" dirty="0" smtClean="0"/>
              <a:t> </a:t>
            </a:r>
            <a:r>
              <a:rPr lang="en-US" dirty="0" err="1" smtClean="0"/>
              <a:t>comisiei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7200" dirty="0" smtClean="0"/>
              <a:t>MULT SUCCES!!!</a:t>
            </a:r>
            <a:endParaRPr lang="en-US" sz="7200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en-US" dirty="0" smtClean="0"/>
              <a:t>Student evaluator ARACIS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err="1" smtClean="0"/>
              <a:t>Responsabil</a:t>
            </a:r>
            <a:endParaRPr lang="en-US" dirty="0" smtClean="0"/>
          </a:p>
          <a:p>
            <a:pPr algn="ctr"/>
            <a:r>
              <a:rPr lang="en-US" dirty="0" err="1" smtClean="0"/>
              <a:t>Obiectiv</a:t>
            </a:r>
            <a:endParaRPr lang="en-US" dirty="0" smtClean="0"/>
          </a:p>
          <a:p>
            <a:pPr algn="ctr"/>
            <a:r>
              <a:rPr lang="en-US" dirty="0" err="1" smtClean="0"/>
              <a:t>Serios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en-US" dirty="0" err="1" smtClean="0"/>
              <a:t>Membrii</a:t>
            </a:r>
            <a:r>
              <a:rPr lang="en-US" dirty="0" smtClean="0"/>
              <a:t> </a:t>
            </a:r>
            <a:r>
              <a:rPr lang="en-US" dirty="0" err="1" smtClean="0"/>
              <a:t>comisiei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/>
          </a:bodyPr>
          <a:lstStyle/>
          <a:p>
            <a:endParaRPr lang="ro-RO" dirty="0" smtClean="0"/>
          </a:p>
          <a:p>
            <a:endParaRPr lang="ro-RO" dirty="0" smtClean="0"/>
          </a:p>
          <a:p>
            <a:r>
              <a:rPr lang="en-US" dirty="0" err="1" smtClean="0"/>
              <a:t>Evaluatori</a:t>
            </a:r>
            <a:r>
              <a:rPr lang="en-US" dirty="0" smtClean="0"/>
              <a:t> </a:t>
            </a:r>
            <a:r>
              <a:rPr lang="en-US" dirty="0" err="1" smtClean="0"/>
              <a:t>rom</a:t>
            </a:r>
            <a:r>
              <a:rPr lang="ro-RO" dirty="0" smtClean="0"/>
              <a:t>â</a:t>
            </a:r>
            <a:r>
              <a:rPr lang="en-US" dirty="0" err="1" smtClean="0"/>
              <a:t>ni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institu</a:t>
            </a:r>
            <a:r>
              <a:rPr lang="ro-RO" dirty="0" smtClean="0"/>
              <a:t>ț</a:t>
            </a:r>
            <a:r>
              <a:rPr lang="en-US" dirty="0" err="1" smtClean="0"/>
              <a:t>ie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endParaRPr lang="en-US" dirty="0" smtClean="0"/>
          </a:p>
          <a:p>
            <a:r>
              <a:rPr lang="en-US" dirty="0" smtClean="0"/>
              <a:t>1 Evaluator </a:t>
            </a:r>
            <a:r>
              <a:rPr lang="en-US" dirty="0" err="1" smtClean="0"/>
              <a:t>str</a:t>
            </a:r>
            <a:r>
              <a:rPr lang="ro-RO" dirty="0" smtClean="0"/>
              <a:t>ă</a:t>
            </a:r>
            <a:r>
              <a:rPr lang="en-US" dirty="0" smtClean="0"/>
              <a:t>in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evaluatori</a:t>
            </a: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o-RO" dirty="0" smtClean="0"/>
          </a:p>
          <a:p>
            <a:pPr algn="ctr">
              <a:buNone/>
            </a:pPr>
            <a:r>
              <a:rPr lang="en-US" dirty="0" err="1" smtClean="0"/>
              <a:t>Activitatea</a:t>
            </a:r>
            <a:r>
              <a:rPr lang="en-US" dirty="0" smtClean="0"/>
              <a:t> </a:t>
            </a:r>
            <a:r>
              <a:rPr lang="en-US" dirty="0" err="1" smtClean="0"/>
              <a:t>Comisiei</a:t>
            </a:r>
            <a:endParaRPr lang="ro-RO" dirty="0" smtClean="0"/>
          </a:p>
          <a:p>
            <a:pPr>
              <a:buNone/>
            </a:pPr>
            <a:endParaRPr lang="ro-RO" dirty="0" smtClean="0"/>
          </a:p>
          <a:p>
            <a:pPr>
              <a:buNone/>
            </a:pPr>
            <a:r>
              <a:rPr lang="en-US" dirty="0" smtClean="0"/>
              <a:t>Se </a:t>
            </a:r>
            <a:r>
              <a:rPr lang="en-US" dirty="0" err="1" smtClean="0"/>
              <a:t>desf</a:t>
            </a:r>
            <a:r>
              <a:rPr lang="ro-RO" dirty="0" smtClean="0"/>
              <a:t>ăș</a:t>
            </a:r>
            <a:r>
              <a:rPr lang="en-US" dirty="0" smtClean="0"/>
              <a:t>oar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3 </a:t>
            </a:r>
            <a:r>
              <a:rPr lang="en-US" dirty="0" err="1" smtClean="0"/>
              <a:t>zile</a:t>
            </a:r>
            <a:endParaRPr lang="en-US" dirty="0" smtClean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err="1" smtClean="0"/>
              <a:t>Ziua</a:t>
            </a:r>
            <a:r>
              <a:rPr lang="en-US" dirty="0" smtClean="0"/>
              <a:t> I</a:t>
            </a:r>
          </a:p>
          <a:p>
            <a:pPr algn="just"/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</a:t>
            </a:r>
            <a:r>
              <a:rPr lang="en-US" dirty="0" err="1" smtClean="0"/>
              <a:t>preliminar</a:t>
            </a:r>
            <a:r>
              <a:rPr lang="ro-RO" dirty="0" smtClean="0"/>
              <a:t>ă</a:t>
            </a:r>
            <a:r>
              <a:rPr lang="en-US" dirty="0" smtClean="0"/>
              <a:t> a </a:t>
            </a:r>
            <a:r>
              <a:rPr lang="en-US" dirty="0" err="1" smtClean="0"/>
              <a:t>comisiei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cu </a:t>
            </a:r>
            <a:r>
              <a:rPr lang="en-US" dirty="0" err="1" smtClean="0"/>
              <a:t>reprezentan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insti</a:t>
            </a:r>
            <a:r>
              <a:rPr lang="ro-RO" dirty="0" smtClean="0"/>
              <a:t>t</a:t>
            </a:r>
            <a:r>
              <a:rPr lang="en-US" dirty="0" smtClean="0"/>
              <a:t>u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r>
              <a:rPr lang="en-US" dirty="0" smtClean="0"/>
              <a:t> de </a:t>
            </a:r>
            <a:r>
              <a:rPr lang="ro-RO" dirty="0" smtClean="0"/>
              <a:t>î</a:t>
            </a:r>
            <a:r>
              <a:rPr lang="en-US" dirty="0" err="1" smtClean="0"/>
              <a:t>nv</a:t>
            </a:r>
            <a:r>
              <a:rPr lang="ro-RO" dirty="0" smtClean="0"/>
              <a:t>ăță</a:t>
            </a:r>
            <a:r>
              <a:rPr lang="en-US" dirty="0" smtClean="0"/>
              <a:t>m</a:t>
            </a:r>
            <a:r>
              <a:rPr lang="ro-RO" dirty="0" smtClean="0"/>
              <a:t>â</a:t>
            </a:r>
            <a:r>
              <a:rPr lang="en-US" dirty="0" err="1" smtClean="0"/>
              <a:t>nt</a:t>
            </a:r>
            <a:endParaRPr lang="en-US" dirty="0" smtClean="0"/>
          </a:p>
          <a:p>
            <a:pPr algn="just"/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</a:t>
            </a:r>
            <a:r>
              <a:rPr lang="en-US" dirty="0" err="1" smtClean="0"/>
              <a:t>tehnic</a:t>
            </a:r>
            <a:r>
              <a:rPr lang="ro-RO" dirty="0" smtClean="0"/>
              <a:t>ă</a:t>
            </a:r>
            <a:r>
              <a:rPr lang="en-US" dirty="0" smtClean="0"/>
              <a:t> a </a:t>
            </a:r>
            <a:r>
              <a:rPr lang="en-US" dirty="0" err="1" smtClean="0"/>
              <a:t>comisiei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endParaRPr lang="en-US" dirty="0" smtClean="0"/>
          </a:p>
          <a:p>
            <a:pPr algn="just"/>
            <a:r>
              <a:rPr lang="en-US" dirty="0" err="1" smtClean="0"/>
              <a:t>Programul</a:t>
            </a:r>
            <a:r>
              <a:rPr lang="en-US" dirty="0" smtClean="0"/>
              <a:t> de </a:t>
            </a:r>
            <a:r>
              <a:rPr lang="en-US" dirty="0" err="1" smtClean="0"/>
              <a:t>lucru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comisii</a:t>
            </a:r>
            <a:endParaRPr lang="en-US" dirty="0" smtClean="0"/>
          </a:p>
          <a:p>
            <a:pPr algn="just"/>
            <a:r>
              <a:rPr lang="en-US" dirty="0" err="1" smtClean="0"/>
              <a:t>Vizitarea</a:t>
            </a:r>
            <a:r>
              <a:rPr lang="en-US" dirty="0" smtClean="0"/>
              <a:t> </a:t>
            </a:r>
            <a:r>
              <a:rPr lang="en-US" dirty="0" err="1" smtClean="0"/>
              <a:t>bazei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r>
              <a:rPr lang="en-US" dirty="0" smtClean="0"/>
              <a:t> a </a:t>
            </a:r>
            <a:r>
              <a:rPr lang="en-US" dirty="0" err="1" smtClean="0"/>
              <a:t>institu</a:t>
            </a:r>
            <a:r>
              <a:rPr lang="ro-RO" dirty="0" smtClean="0"/>
              <a:t>ț</a:t>
            </a:r>
            <a:r>
              <a:rPr lang="en-US" dirty="0" err="1" smtClean="0"/>
              <a:t>iei</a:t>
            </a:r>
            <a:endParaRPr lang="en-US" dirty="0" smtClean="0"/>
          </a:p>
          <a:p>
            <a:pPr algn="just"/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</a:t>
            </a:r>
            <a:r>
              <a:rPr lang="en-US" dirty="0" err="1" smtClean="0"/>
              <a:t>echipei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cu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smtClean="0"/>
              <a:t>ii</a:t>
            </a:r>
          </a:p>
          <a:p>
            <a:pPr algn="just"/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</a:t>
            </a:r>
            <a:r>
              <a:rPr lang="en-US" dirty="0" err="1" smtClean="0"/>
              <a:t>echipei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cu </a:t>
            </a:r>
            <a:r>
              <a:rPr lang="en-US" dirty="0" err="1" smtClean="0"/>
              <a:t>absolven</a:t>
            </a:r>
            <a:r>
              <a:rPr lang="ro-RO" dirty="0" smtClean="0"/>
              <a:t>ț</a:t>
            </a:r>
            <a:r>
              <a:rPr lang="en-US" dirty="0" smtClean="0"/>
              <a:t>ii</a:t>
            </a:r>
          </a:p>
          <a:p>
            <a:pPr algn="just"/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Ziua</a:t>
            </a:r>
            <a:r>
              <a:rPr lang="en-US" dirty="0" smtClean="0"/>
              <a:t> II</a:t>
            </a:r>
          </a:p>
          <a:p>
            <a:pPr>
              <a:buNone/>
            </a:pPr>
            <a:endParaRPr lang="en-US" dirty="0" smtClean="0"/>
          </a:p>
          <a:p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</a:t>
            </a:r>
            <a:r>
              <a:rPr lang="en-US" dirty="0" err="1" smtClean="0"/>
              <a:t>echipei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cu </a:t>
            </a:r>
            <a:r>
              <a:rPr lang="en-US" dirty="0" err="1" smtClean="0"/>
              <a:t>angajatorii</a:t>
            </a:r>
            <a:endParaRPr lang="en-US" dirty="0" smtClean="0"/>
          </a:p>
          <a:p>
            <a:r>
              <a:rPr lang="en-US" dirty="0" smtClean="0"/>
              <a:t>Program de </a:t>
            </a:r>
            <a:r>
              <a:rPr lang="en-US" dirty="0" err="1" smtClean="0"/>
              <a:t>lucru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subcomisii</a:t>
            </a:r>
            <a:endParaRPr lang="en-US" dirty="0" smtClean="0"/>
          </a:p>
          <a:p>
            <a:r>
              <a:rPr lang="en-US" dirty="0" err="1" smtClean="0"/>
              <a:t>Verificarea</a:t>
            </a:r>
            <a:r>
              <a:rPr lang="en-US" dirty="0" smtClean="0"/>
              <a:t> </a:t>
            </a:r>
            <a:r>
              <a:rPr lang="en-US" dirty="0" err="1" smtClean="0"/>
              <a:t>documentelor</a:t>
            </a: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Ziua III</a:t>
            </a:r>
          </a:p>
          <a:p>
            <a:endParaRPr lang="pt-BR" dirty="0" smtClean="0"/>
          </a:p>
          <a:p>
            <a:r>
              <a:rPr lang="pt-BR" dirty="0" smtClean="0"/>
              <a:t>Finalizarea fișelor de vizită și a anexelor</a:t>
            </a:r>
          </a:p>
          <a:p>
            <a:r>
              <a:rPr lang="ro-RO" dirty="0" smtClean="0"/>
              <a:t>Î</a:t>
            </a:r>
            <a:r>
              <a:rPr lang="pt-BR" dirty="0" smtClean="0"/>
              <a:t>nt</a:t>
            </a:r>
            <a:r>
              <a:rPr lang="ro-RO" dirty="0" smtClean="0"/>
              <a:t>â</a:t>
            </a:r>
            <a:r>
              <a:rPr lang="pt-BR" dirty="0" smtClean="0"/>
              <a:t>lnirea </a:t>
            </a:r>
            <a:r>
              <a:rPr lang="ro-RO" dirty="0" smtClean="0"/>
              <a:t>î</a:t>
            </a:r>
            <a:r>
              <a:rPr lang="pt-BR" dirty="0" smtClean="0"/>
              <a:t>n plen a echipei de evaluare cu reprezentan</a:t>
            </a:r>
            <a:r>
              <a:rPr lang="ro-RO" dirty="0" smtClean="0"/>
              <a:t>ț</a:t>
            </a:r>
            <a:r>
              <a:rPr lang="pt-BR" dirty="0" smtClean="0"/>
              <a:t>ii Institu</a:t>
            </a:r>
            <a:r>
              <a:rPr lang="ro-RO" dirty="0" smtClean="0"/>
              <a:t>ț</a:t>
            </a:r>
            <a:r>
              <a:rPr lang="pt-BR" dirty="0" smtClean="0"/>
              <a:t>iei Superioare de </a:t>
            </a:r>
            <a:r>
              <a:rPr lang="ro-RO" dirty="0" smtClean="0"/>
              <a:t>Î</a:t>
            </a:r>
            <a:r>
              <a:rPr lang="pt-BR" dirty="0" smtClean="0"/>
              <a:t>nv</a:t>
            </a:r>
            <a:r>
              <a:rPr lang="ro-RO" dirty="0" smtClean="0"/>
              <a:t>ăță</a:t>
            </a:r>
            <a:r>
              <a:rPr lang="pt-BR" dirty="0" smtClean="0"/>
              <a:t>m</a:t>
            </a:r>
            <a:r>
              <a:rPr lang="ro-RO" dirty="0" smtClean="0"/>
              <a:t>â</a:t>
            </a:r>
            <a:r>
              <a:rPr lang="pt-BR" dirty="0" smtClean="0"/>
              <a:t>nt </a:t>
            </a: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cu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o-RO" dirty="0" smtClean="0"/>
          </a:p>
          <a:p>
            <a:pPr algn="just">
              <a:buNone/>
            </a:pPr>
            <a:r>
              <a:rPr lang="en-US" dirty="0" err="1" smtClean="0"/>
              <a:t>Trebuie</a:t>
            </a:r>
            <a:r>
              <a:rPr lang="en-US" dirty="0" smtClean="0"/>
              <a:t> s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verifica</a:t>
            </a:r>
            <a:r>
              <a:rPr lang="ro-RO" dirty="0" smtClean="0"/>
              <a:t>ț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dac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cunosc</a:t>
            </a:r>
            <a:r>
              <a:rPr lang="en-US" dirty="0" smtClean="0"/>
              <a:t>:</a:t>
            </a:r>
          </a:p>
          <a:p>
            <a:pPr marL="514350" indent="-514350" algn="just"/>
            <a:r>
              <a:rPr lang="en-US" dirty="0" err="1" smtClean="0"/>
              <a:t>Regulamentele</a:t>
            </a:r>
            <a:endParaRPr lang="en-US" dirty="0" smtClean="0"/>
          </a:p>
          <a:p>
            <a:pPr marL="514350" indent="-514350" algn="just"/>
            <a:r>
              <a:rPr lang="en-US" dirty="0" err="1" smtClean="0"/>
              <a:t>Bursele</a:t>
            </a:r>
            <a:r>
              <a:rPr lang="en-US" dirty="0" smtClean="0"/>
              <a:t> care se </a:t>
            </a:r>
            <a:r>
              <a:rPr lang="en-US" dirty="0" err="1" smtClean="0"/>
              <a:t>acord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cadrul</a:t>
            </a:r>
            <a:r>
              <a:rPr lang="en-US" dirty="0" smtClean="0"/>
              <a:t> </a:t>
            </a:r>
            <a:r>
              <a:rPr lang="en-US" dirty="0" err="1" smtClean="0"/>
              <a:t>Universit</a:t>
            </a:r>
            <a:r>
              <a:rPr lang="ro-RO" dirty="0" smtClean="0"/>
              <a:t>ăț</a:t>
            </a:r>
            <a:r>
              <a:rPr lang="en-US" dirty="0" smtClean="0"/>
              <a:t>ii</a:t>
            </a:r>
          </a:p>
          <a:p>
            <a:pPr marL="514350" indent="-514350" algn="just"/>
            <a:r>
              <a:rPr lang="en-US" dirty="0" err="1" smtClean="0"/>
              <a:t>Drepturile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obliga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instituite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Carta</a:t>
            </a:r>
            <a:r>
              <a:rPr lang="en-US" dirty="0" smtClean="0"/>
              <a:t> </a:t>
            </a:r>
            <a:r>
              <a:rPr lang="en-US" dirty="0" err="1" smtClean="0"/>
              <a:t>Universitar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</a:p>
          <a:p>
            <a:pPr marL="514350" indent="-514350" algn="just"/>
            <a:r>
              <a:rPr lang="en-US" dirty="0" err="1" smtClean="0"/>
              <a:t>Practica</a:t>
            </a: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err="1" smtClean="0"/>
              <a:t>ilor</a:t>
            </a:r>
            <a:r>
              <a:rPr lang="en-US" dirty="0" smtClean="0"/>
              <a:t> (cum o </a:t>
            </a:r>
            <a:r>
              <a:rPr lang="en-US" dirty="0" err="1" smtClean="0"/>
              <a:t>realizeaz</a:t>
            </a:r>
            <a:r>
              <a:rPr lang="ro-RO" dirty="0" smtClean="0"/>
              <a:t>ă</a:t>
            </a:r>
            <a:r>
              <a:rPr lang="en-US" dirty="0" smtClean="0"/>
              <a:t>?)</a:t>
            </a:r>
          </a:p>
          <a:p>
            <a:pPr marL="514350" indent="-514350" algn="just"/>
            <a:r>
              <a:rPr lang="en-US" dirty="0" err="1" smtClean="0"/>
              <a:t>Dac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cunosc</a:t>
            </a:r>
            <a:r>
              <a:rPr lang="en-US" dirty="0" smtClean="0"/>
              <a:t> </a:t>
            </a:r>
            <a:r>
              <a:rPr lang="en-US" dirty="0" err="1" smtClean="0"/>
              <a:t>reprezentan</a:t>
            </a:r>
            <a:r>
              <a:rPr lang="ro-RO" dirty="0" smtClean="0"/>
              <a:t>ț</a:t>
            </a:r>
            <a:r>
              <a:rPr lang="en-US" dirty="0" smtClean="0"/>
              <a:t>ii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err="1" smtClean="0"/>
              <a:t>ilor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Consiliile</a:t>
            </a:r>
            <a:r>
              <a:rPr lang="en-US" dirty="0" smtClean="0"/>
              <a:t> </a:t>
            </a:r>
            <a:r>
              <a:rPr lang="en-US" dirty="0" err="1" smtClean="0"/>
              <a:t>Facul</a:t>
            </a:r>
            <a:r>
              <a:rPr lang="ro-RO" dirty="0" smtClean="0"/>
              <a:t>tăț</a:t>
            </a:r>
            <a:r>
              <a:rPr lang="en-US" dirty="0" err="1" smtClean="0"/>
              <a:t>ilor</a:t>
            </a:r>
            <a:r>
              <a:rPr lang="en-US" dirty="0" smtClean="0"/>
              <a:t> </a:t>
            </a:r>
            <a:r>
              <a:rPr lang="ro-RO" dirty="0" err="1" smtClean="0"/>
              <a:t>ș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Senatul</a:t>
            </a:r>
            <a:r>
              <a:rPr lang="en-US" dirty="0" smtClean="0"/>
              <a:t> </a:t>
            </a:r>
            <a:r>
              <a:rPr lang="en-US" dirty="0" err="1" smtClean="0"/>
              <a:t>Universit</a:t>
            </a:r>
            <a:r>
              <a:rPr lang="ro-RO" dirty="0" smtClean="0"/>
              <a:t>ăț</a:t>
            </a:r>
            <a:r>
              <a:rPr lang="en-US" dirty="0" smtClean="0"/>
              <a:t>ii</a:t>
            </a:r>
          </a:p>
          <a:p>
            <a:pPr marL="514350" indent="-514350" algn="just"/>
            <a:r>
              <a:rPr lang="en-US" dirty="0" err="1" smtClean="0"/>
              <a:t>Aplicarea</a:t>
            </a:r>
            <a:r>
              <a:rPr lang="en-US" dirty="0" smtClean="0"/>
              <a:t> </a:t>
            </a:r>
            <a:r>
              <a:rPr lang="en-US" dirty="0" err="1" smtClean="0"/>
              <a:t>chestionarelor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lnirea</a:t>
            </a:r>
            <a:r>
              <a:rPr lang="en-US" dirty="0" smtClean="0"/>
              <a:t> cu </a:t>
            </a:r>
            <a:r>
              <a:rPr lang="en-US" dirty="0" err="1" smtClean="0"/>
              <a:t>absolven</a:t>
            </a:r>
            <a:r>
              <a:rPr lang="ro-RO" dirty="0" smtClean="0"/>
              <a:t>ț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ro-RO" dirty="0" smtClean="0"/>
          </a:p>
          <a:p>
            <a:pPr algn="just"/>
            <a:r>
              <a:rPr lang="en-US" dirty="0" err="1" smtClean="0"/>
              <a:t>Inser</a:t>
            </a:r>
            <a:r>
              <a:rPr lang="ro-RO" dirty="0" smtClean="0"/>
              <a:t>ț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pia</a:t>
            </a:r>
            <a:r>
              <a:rPr lang="ro-RO" dirty="0" smtClean="0"/>
              <a:t>ț</a:t>
            </a:r>
            <a:r>
              <a:rPr lang="en-US" dirty="0" smtClean="0"/>
              <a:t>a </a:t>
            </a:r>
            <a:r>
              <a:rPr lang="en-US" dirty="0" err="1" smtClean="0"/>
              <a:t>muncii</a:t>
            </a:r>
            <a:endParaRPr lang="en-US" dirty="0" smtClean="0"/>
          </a:p>
          <a:p>
            <a:pPr algn="just"/>
            <a:r>
              <a:rPr lang="en-US" dirty="0" err="1" smtClean="0"/>
              <a:t>Inser</a:t>
            </a:r>
            <a:r>
              <a:rPr lang="ro-RO" dirty="0" smtClean="0"/>
              <a:t>ț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pia</a:t>
            </a:r>
            <a:r>
              <a:rPr lang="ro-RO" dirty="0" smtClean="0"/>
              <a:t>ț</a:t>
            </a:r>
            <a:r>
              <a:rPr lang="en-US" dirty="0" smtClean="0"/>
              <a:t>a </a:t>
            </a:r>
            <a:r>
              <a:rPr lang="en-US" dirty="0" err="1" smtClean="0"/>
              <a:t>muncii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de </a:t>
            </a:r>
            <a:r>
              <a:rPr lang="en-US" dirty="0" err="1" smtClean="0"/>
              <a:t>studiu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care au </a:t>
            </a:r>
            <a:r>
              <a:rPr lang="en-US" dirty="0" err="1" smtClean="0"/>
              <a:t>terminat</a:t>
            </a:r>
            <a:endParaRPr lang="en-US" dirty="0" smtClean="0"/>
          </a:p>
          <a:p>
            <a:pPr algn="just"/>
            <a:r>
              <a:rPr lang="en-US" dirty="0" err="1" smtClean="0"/>
              <a:t>Practica</a:t>
            </a:r>
            <a:r>
              <a:rPr lang="en-US" dirty="0" smtClean="0"/>
              <a:t> </a:t>
            </a:r>
            <a:r>
              <a:rPr lang="en-US" dirty="0" err="1" smtClean="0"/>
              <a:t>studen</a:t>
            </a:r>
            <a:r>
              <a:rPr lang="ro-RO" dirty="0" smtClean="0"/>
              <a:t>ț</a:t>
            </a:r>
            <a:r>
              <a:rPr lang="en-US" dirty="0" err="1" smtClean="0"/>
              <a:t>ilor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ro-RO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corcodan</a:t>
            </a:r>
            <a:r>
              <a:rPr lang="ro-RO" dirty="0" smtClean="0"/>
              <a:t>ță</a:t>
            </a:r>
            <a:r>
              <a:rPr lang="en-US" dirty="0" smtClean="0"/>
              <a:t> cu </a:t>
            </a:r>
            <a:r>
              <a:rPr lang="en-US" dirty="0" err="1" smtClean="0"/>
              <a:t>cerin</a:t>
            </a:r>
            <a:r>
              <a:rPr lang="ro-RO" dirty="0" smtClean="0"/>
              <a:t>ț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locului</a:t>
            </a:r>
            <a:r>
              <a:rPr lang="en-US" dirty="0" smtClean="0"/>
              <a:t> de </a:t>
            </a:r>
            <a:r>
              <a:rPr lang="en-US" dirty="0" err="1" smtClean="0"/>
              <a:t>munc</a:t>
            </a:r>
            <a:r>
              <a:rPr lang="ro-RO" dirty="0" smtClean="0"/>
              <a:t>ă</a:t>
            </a:r>
            <a:r>
              <a:rPr lang="en-US" dirty="0" smtClean="0"/>
              <a:t>?</a:t>
            </a:r>
          </a:p>
          <a:p>
            <a:pPr algn="just"/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probleme</a:t>
            </a:r>
            <a:r>
              <a:rPr lang="en-US" dirty="0" smtClean="0"/>
              <a:t> au pre</a:t>
            </a:r>
            <a:r>
              <a:rPr lang="ro-RO" dirty="0" smtClean="0"/>
              <a:t>î</a:t>
            </a:r>
            <a:r>
              <a:rPr lang="en-US" dirty="0" err="1" smtClean="0"/>
              <a:t>nt</a:t>
            </a:r>
            <a:r>
              <a:rPr lang="ro-RO" dirty="0" smtClean="0"/>
              <a:t>â</a:t>
            </a:r>
            <a:r>
              <a:rPr lang="en-US" dirty="0" err="1" smtClean="0"/>
              <a:t>mpinat</a:t>
            </a:r>
            <a:r>
              <a:rPr lang="en-US" dirty="0" smtClean="0"/>
              <a:t> dup</a:t>
            </a:r>
            <a:r>
              <a:rPr lang="ro-RO" dirty="0" smtClean="0"/>
              <a:t>ă</a:t>
            </a:r>
            <a:r>
              <a:rPr lang="en-US" dirty="0" smtClean="0"/>
              <a:t> </a:t>
            </a:r>
            <a:r>
              <a:rPr lang="en-US" dirty="0" err="1" smtClean="0"/>
              <a:t>terminarea</a:t>
            </a:r>
            <a:r>
              <a:rPr lang="en-US" dirty="0" smtClean="0"/>
              <a:t> </a:t>
            </a:r>
            <a:r>
              <a:rPr lang="en-US" dirty="0" err="1" smtClean="0"/>
              <a:t>Facult</a:t>
            </a:r>
            <a:r>
              <a:rPr lang="ro-RO" dirty="0" smtClean="0"/>
              <a:t>ăț</a:t>
            </a:r>
            <a:r>
              <a:rPr lang="en-US" dirty="0" smtClean="0"/>
              <a:t>ii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Imagin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9175"/>
            <a:ext cx="8229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598</Words>
  <Application>Microsoft Office PowerPoint</Application>
  <PresentationFormat>On-screen Show (4:3)</PresentationFormat>
  <Paragraphs>87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Studentul evaluator ARACIS</vt:lpstr>
      <vt:lpstr>   Student evaluator ARACIS</vt:lpstr>
      <vt:lpstr>    Membrii comisiei</vt:lpstr>
      <vt:lpstr>  </vt:lpstr>
      <vt:lpstr>Slide 5</vt:lpstr>
      <vt:lpstr>Slide 6</vt:lpstr>
      <vt:lpstr>Slide 7</vt:lpstr>
      <vt:lpstr>   Întâlnirea cu studenții</vt:lpstr>
      <vt:lpstr>   Întâlnirea cu absolvenții</vt:lpstr>
      <vt:lpstr>Slide 10</vt:lpstr>
      <vt:lpstr>   Raportul studenților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evaluator ARACIS</dc:title>
  <dc:creator>Mihaela</dc:creator>
  <cp:lastModifiedBy>radu.damian</cp:lastModifiedBy>
  <cp:revision>26</cp:revision>
  <dcterms:created xsi:type="dcterms:W3CDTF">2006-08-16T00:00:00Z</dcterms:created>
  <dcterms:modified xsi:type="dcterms:W3CDTF">2015-05-27T09:10:42Z</dcterms:modified>
</cp:coreProperties>
</file>